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5AECE-0CB9-4CD9-9028-CC5708A819C0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2F013-4919-4F71-A2FF-75B29B7C4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eet/jules/index.html" TargetMode="External"/><Relationship Id="rId2" Type="http://schemas.openxmlformats.org/officeDocument/2006/relationships/hyperlink" Target="http://www.nextgenscience.org/sites/ngss/files/MS-ESS1-3%20June%202015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ules.unavco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erlinghillminingmuseum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der.edu/academics/colleges-schools/college-liberal-arts-education-sciences/school-of-education/graduate-programs/teacher-education-programs/stem-education-online-graduate-courses-certificate-progra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ESLab</a:t>
            </a:r>
            <a:r>
              <a:rPr lang="en-US" dirty="0" smtClean="0"/>
              <a:t>: Sharing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Missy </a:t>
            </a:r>
            <a:r>
              <a:rPr lang="en-US" dirty="0" err="1" smtClean="0"/>
              <a:t>Holzer</a:t>
            </a:r>
            <a:endParaRPr lang="en-US" dirty="0" smtClean="0"/>
          </a:p>
          <a:p>
            <a:r>
              <a:rPr lang="en-US" smtClean="0"/>
              <a:t>mholzer@monmouth.com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mholzer@monmouth.com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 answers to questions about any of these resources, contact me at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Assortment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Jules Verne Explorer (MS ESS1—3)</a:t>
            </a:r>
          </a:p>
          <a:p>
            <a:r>
              <a:rPr lang="en-US" dirty="0" smtClean="0"/>
              <a:t>Sterling Hill Mining Museum</a:t>
            </a:r>
          </a:p>
          <a:p>
            <a:r>
              <a:rPr lang="en-US" dirty="0" smtClean="0"/>
              <a:t>NGSS Transition Workshops</a:t>
            </a:r>
          </a:p>
          <a:p>
            <a:r>
              <a:rPr lang="en-US" dirty="0" smtClean="0"/>
              <a:t>Rider University STEM Education: Online Graduate Courses &amp; Certificate Program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Jules Verne Explorer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Assists students in developing proficiency toward this and other PEs:</a:t>
            </a:r>
          </a:p>
          <a:p>
            <a:r>
              <a:rPr lang="en-US" dirty="0" smtClean="0">
                <a:hlinkClick r:id="rId2"/>
              </a:rPr>
              <a:t>MS-ESS1-3</a:t>
            </a:r>
            <a:r>
              <a:rPr lang="en-US" dirty="0"/>
              <a:t>. </a:t>
            </a:r>
            <a:r>
              <a:rPr lang="en-US" dirty="0" smtClean="0"/>
              <a:t>Analyze </a:t>
            </a:r>
            <a:r>
              <a:rPr lang="en-US" dirty="0"/>
              <a:t>and interpret data to determine scale properties of objects in the solar system. </a:t>
            </a:r>
            <a:endParaRPr lang="en-US" dirty="0" smtClean="0"/>
          </a:p>
          <a:p>
            <a:pPr lvl="1"/>
            <a:r>
              <a:rPr lang="en-US" dirty="0" smtClean="0"/>
              <a:t>DCI: Earth and the Solar System</a:t>
            </a:r>
          </a:p>
          <a:p>
            <a:pPr lvl="1"/>
            <a:r>
              <a:rPr lang="en-US" dirty="0" smtClean="0"/>
              <a:t>SEP: Analyzing and Interpreting Data</a:t>
            </a:r>
          </a:p>
          <a:p>
            <a:pPr lvl="1"/>
            <a:r>
              <a:rPr lang="en-US" dirty="0" smtClean="0"/>
              <a:t>CCC: Scale, Proportion, and Quantity</a:t>
            </a:r>
            <a:endParaRPr lang="en-US" dirty="0"/>
          </a:p>
          <a:p>
            <a:r>
              <a:rPr lang="en-US" dirty="0" smtClean="0"/>
              <a:t>Remember: To be NGSS congruent – be sure to BLEND your lessons!</a:t>
            </a:r>
          </a:p>
          <a:p>
            <a:r>
              <a:rPr lang="en-US" dirty="0" smtClean="0"/>
              <a:t>Tutorial for teachers: EET Chapter - </a:t>
            </a:r>
            <a:r>
              <a:rPr lang="en-US" dirty="0" smtClean="0">
                <a:hlinkClick r:id="rId3"/>
              </a:rPr>
              <a:t>Creating Custom Map Images of Earth and Other Worlds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Jules Verne Explorer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3000" r="25625" b="4000"/>
          <a:stretch>
            <a:fillRect/>
          </a:stretch>
        </p:blipFill>
        <p:spPr bwMode="auto">
          <a:xfrm>
            <a:off x="838200" y="1143000"/>
            <a:ext cx="742904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6324600"/>
            <a:ext cx="244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http://jules.unavco.org/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Earth: Access to the Moon and Mars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Sterling Hill Mining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Assists students in developing proficiency toward this and other PEs:</a:t>
            </a:r>
          </a:p>
          <a:p>
            <a:r>
              <a:rPr lang="en-US" dirty="0" smtClean="0"/>
              <a:t>MS-ESS2-1</a:t>
            </a:r>
            <a:r>
              <a:rPr lang="en-US" dirty="0"/>
              <a:t>. </a:t>
            </a:r>
            <a:r>
              <a:rPr lang="en-US" dirty="0" smtClean="0"/>
              <a:t>Develop </a:t>
            </a:r>
            <a:r>
              <a:rPr lang="en-US" dirty="0"/>
              <a:t>a model to describe the cycling of Earth's materials and the flow of energy that drives this process. </a:t>
            </a:r>
            <a:endParaRPr lang="en-US" dirty="0" smtClean="0"/>
          </a:p>
          <a:p>
            <a:pPr lvl="1"/>
            <a:r>
              <a:rPr lang="en-US" dirty="0" smtClean="0"/>
              <a:t>DCI: Developing and using models</a:t>
            </a:r>
          </a:p>
          <a:p>
            <a:pPr lvl="1"/>
            <a:r>
              <a:rPr lang="en-US" dirty="0" smtClean="0"/>
              <a:t>SEP: Earth’s Materials and Systems</a:t>
            </a:r>
          </a:p>
          <a:p>
            <a:pPr lvl="1"/>
            <a:r>
              <a:rPr lang="en-US" dirty="0" smtClean="0"/>
              <a:t>CCC: Stability and Change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Sterling Hill Mining Museum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2500" t="6000" r="15000" b="3000"/>
          <a:stretch>
            <a:fillRect/>
          </a:stretch>
        </p:blipFill>
        <p:spPr bwMode="auto">
          <a:xfrm>
            <a:off x="1143000" y="1219200"/>
            <a:ext cx="6781800" cy="467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6096000"/>
            <a:ext cx="371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http://sterlinghillminingmuseum.org/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NJESTA sponsored</a:t>
            </a:r>
            <a:br>
              <a:rPr lang="en-US" dirty="0" smtClean="0"/>
            </a:br>
            <a:r>
              <a:rPr lang="en-US" dirty="0" smtClean="0"/>
              <a:t>NGSS Transition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Who: MS &amp; HS Earth &amp; Space and Environmental Science Teachers</a:t>
            </a:r>
          </a:p>
          <a:p>
            <a:r>
              <a:rPr lang="en-US" dirty="0" smtClean="0"/>
              <a:t>What: An active workshop providing assistance with deciphering the NGSS and transitioning our teaching methods in support of the NGSS</a:t>
            </a:r>
          </a:p>
          <a:p>
            <a:r>
              <a:rPr lang="en-US" dirty="0" smtClean="0"/>
              <a:t>Logistics:</a:t>
            </a:r>
          </a:p>
          <a:p>
            <a:pPr lvl="1"/>
            <a:r>
              <a:rPr lang="en-US" dirty="0" smtClean="0"/>
              <a:t>Saturday February 6</a:t>
            </a:r>
            <a:r>
              <a:rPr lang="en-US" baseline="30000" dirty="0" smtClean="0"/>
              <a:t>th</a:t>
            </a:r>
            <a:r>
              <a:rPr lang="en-US" dirty="0" smtClean="0"/>
              <a:t> at the Greater Newark Conservancy</a:t>
            </a:r>
          </a:p>
          <a:p>
            <a:pPr lvl="1"/>
            <a:r>
              <a:rPr lang="en-US" dirty="0" smtClean="0"/>
              <a:t>Saturday February 20</a:t>
            </a:r>
            <a:r>
              <a:rPr lang="en-US" baseline="30000" dirty="0" smtClean="0"/>
              <a:t>th</a:t>
            </a:r>
            <a:r>
              <a:rPr lang="en-US" dirty="0" smtClean="0"/>
              <a:t> at the Palmyra Cove Nature Park</a:t>
            </a:r>
          </a:p>
          <a:p>
            <a:pPr lvl="1"/>
            <a:r>
              <a:rPr lang="en-US" dirty="0" smtClean="0"/>
              <a:t>Phase 2: Online follow-up</a:t>
            </a:r>
          </a:p>
          <a:p>
            <a:r>
              <a:rPr lang="en-US" dirty="0" smtClean="0"/>
              <a:t>Workshop Fee: </a:t>
            </a:r>
            <a:r>
              <a:rPr lang="en-US" smtClean="0"/>
              <a:t>$10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Rider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STEM Education: Online Graduate Courses &amp; Certificate Program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285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ESLab: Sharing Resources</vt:lpstr>
      <vt:lpstr>An Assortment</vt:lpstr>
      <vt:lpstr>Jules Verne Explorer</vt:lpstr>
      <vt:lpstr>Jules Verne Explorer</vt:lpstr>
      <vt:lpstr>Another Option</vt:lpstr>
      <vt:lpstr>Sterling Hill Mining Museum</vt:lpstr>
      <vt:lpstr>Sterling Hill Mining Museum</vt:lpstr>
      <vt:lpstr>NJESTA sponsored NGSS Transition Workshops</vt:lpstr>
      <vt:lpstr>Rider University</vt:lpstr>
      <vt:lpstr>mholzer@monmouth.com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ESLab: Sharing Resources</dc:title>
  <dc:creator>Missy</dc:creator>
  <cp:lastModifiedBy>Missy</cp:lastModifiedBy>
  <cp:revision>21</cp:revision>
  <dcterms:created xsi:type="dcterms:W3CDTF">2015-10-10T16:33:51Z</dcterms:created>
  <dcterms:modified xsi:type="dcterms:W3CDTF">2015-10-13T15:54:29Z</dcterms:modified>
</cp:coreProperties>
</file>